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4" r:id="rId2"/>
    <p:sldId id="257" r:id="rId3"/>
    <p:sldId id="256" r:id="rId4"/>
    <p:sldId id="265" r:id="rId5"/>
    <p:sldId id="258" r:id="rId6"/>
    <p:sldId id="259" r:id="rId7"/>
    <p:sldId id="260" r:id="rId8"/>
    <p:sldId id="263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BDF1"/>
    <a:srgbClr val="F7D5FF"/>
    <a:srgbClr val="FFE1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6D3C9-83C1-4DB3-93C5-1CF8680F108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8F79F-46E5-426C-8A75-064EBE672BD6}">
      <dgm:prSet custT="1"/>
      <dgm:spPr/>
      <dgm:t>
        <a:bodyPr/>
        <a:lstStyle/>
        <a:p>
          <a:pPr rtl="0"/>
          <a:r>
            <a:rPr lang="en-US" sz="6600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sz="66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_e</a:t>
          </a:r>
          <a:endParaRPr lang="en-US" sz="6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C5D7C0-7F36-465C-BDA5-44FAE94B9BB5}" type="parTrans" cxnId="{10E847F5-70D7-46E4-83F6-71B1F4ED6C46}">
      <dgm:prSet/>
      <dgm:spPr/>
      <dgm:t>
        <a:bodyPr/>
        <a:lstStyle/>
        <a:p>
          <a:endParaRPr lang="en-US"/>
        </a:p>
      </dgm:t>
    </dgm:pt>
    <dgm:pt modelId="{D39FCF0D-699F-4967-876B-39A4207BDA4A}" type="sibTrans" cxnId="{10E847F5-70D7-46E4-83F6-71B1F4ED6C46}">
      <dgm:prSet/>
      <dgm:spPr/>
      <dgm:t>
        <a:bodyPr/>
        <a:lstStyle/>
        <a:p>
          <a:endParaRPr lang="en-US"/>
        </a:p>
      </dgm:t>
    </dgm:pt>
    <dgm:pt modelId="{1E2F1622-C966-410F-93A0-060FD4002138}">
      <dgm:prSet/>
      <dgm:spPr/>
      <dgm:t>
        <a:bodyPr/>
        <a:lstStyle/>
        <a:p>
          <a:pPr rtl="0"/>
          <a:endParaRPr lang="en-US" dirty="0"/>
        </a:p>
      </dgm:t>
    </dgm:pt>
    <dgm:pt modelId="{E58FF311-C243-49C4-915F-5D23C8D36877}" type="parTrans" cxnId="{FD596095-18B1-49BB-AAF1-62CBF364E837}">
      <dgm:prSet/>
      <dgm:spPr/>
      <dgm:t>
        <a:bodyPr/>
        <a:lstStyle/>
        <a:p>
          <a:endParaRPr lang="en-US"/>
        </a:p>
      </dgm:t>
    </dgm:pt>
    <dgm:pt modelId="{E789AABE-1546-4C06-8A89-6A0FEE841C84}" type="sibTrans" cxnId="{FD596095-18B1-49BB-AAF1-62CBF364E837}">
      <dgm:prSet/>
      <dgm:spPr/>
      <dgm:t>
        <a:bodyPr/>
        <a:lstStyle/>
        <a:p>
          <a:endParaRPr lang="en-US"/>
        </a:p>
      </dgm:t>
    </dgm:pt>
    <dgm:pt modelId="{E475990C-005D-4DFC-A395-ABB0D4734937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DAB03E-89A0-4B48-83C8-72A5883A43EC}" type="parTrans" cxnId="{DD8DB594-3C78-44AB-8B91-7781105A8B7F}">
      <dgm:prSet/>
      <dgm:spPr/>
      <dgm:t>
        <a:bodyPr/>
        <a:lstStyle/>
        <a:p>
          <a:endParaRPr lang="en-US"/>
        </a:p>
      </dgm:t>
    </dgm:pt>
    <dgm:pt modelId="{99B227C0-DF42-4618-94E1-0394028DAE1D}" type="sibTrans" cxnId="{DD8DB594-3C78-44AB-8B91-7781105A8B7F}">
      <dgm:prSet/>
      <dgm:spPr/>
      <dgm:t>
        <a:bodyPr/>
        <a:lstStyle/>
        <a:p>
          <a:endParaRPr lang="en-US"/>
        </a:p>
      </dgm:t>
    </dgm:pt>
    <dgm:pt modelId="{404E71A7-AE96-4746-99AB-0ECA5658113D}">
      <dgm:prSet/>
      <dgm:spPr/>
      <dgm:t>
        <a:bodyPr/>
        <a:lstStyle/>
        <a:p>
          <a:pPr rtl="0"/>
          <a:endParaRPr lang="en-US" dirty="0"/>
        </a:p>
      </dgm:t>
    </dgm:pt>
    <dgm:pt modelId="{B0D7ACA1-7F04-4F2E-B619-5CA7EF2F4FBF}" type="parTrans" cxnId="{27983D80-724D-43F4-BBA9-FC032FCFAD37}">
      <dgm:prSet/>
      <dgm:spPr/>
      <dgm:t>
        <a:bodyPr/>
        <a:lstStyle/>
        <a:p>
          <a:endParaRPr lang="en-US"/>
        </a:p>
      </dgm:t>
    </dgm:pt>
    <dgm:pt modelId="{6DB0310E-867B-4C6F-9616-91D867186D21}" type="sibTrans" cxnId="{27983D80-724D-43F4-BBA9-FC032FCFAD37}">
      <dgm:prSet/>
      <dgm:spPr/>
      <dgm:t>
        <a:bodyPr/>
        <a:lstStyle/>
        <a:p>
          <a:endParaRPr lang="en-US"/>
        </a:p>
      </dgm:t>
    </dgm:pt>
    <dgm:pt modelId="{34E1F422-C9A2-4F43-B579-EC975AF2918D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147CB6-A5D5-4094-96F2-3ACA4FE27D97}" type="parTrans" cxnId="{76AB1091-67F8-4E8A-A101-C364C5E388E2}">
      <dgm:prSet/>
      <dgm:spPr/>
      <dgm:t>
        <a:bodyPr/>
        <a:lstStyle/>
        <a:p>
          <a:endParaRPr lang="en-US"/>
        </a:p>
      </dgm:t>
    </dgm:pt>
    <dgm:pt modelId="{91685150-53A7-47C2-A59F-D2C371CC5FBF}" type="sibTrans" cxnId="{76AB1091-67F8-4E8A-A101-C364C5E388E2}">
      <dgm:prSet/>
      <dgm:spPr/>
      <dgm:t>
        <a:bodyPr/>
        <a:lstStyle/>
        <a:p>
          <a:endParaRPr lang="en-US"/>
        </a:p>
      </dgm:t>
    </dgm:pt>
    <dgm:pt modelId="{ADAB3826-FCED-4B6A-90C7-CE486A80EDC5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</a:t>
          </a:r>
          <a:endParaRPr 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EC49F2-3411-4D26-9E60-0BC2906D4795}" type="parTrans" cxnId="{16499AA7-471D-4CB2-90BF-C708A90FBD04}">
      <dgm:prSet/>
      <dgm:spPr/>
      <dgm:t>
        <a:bodyPr/>
        <a:lstStyle/>
        <a:p>
          <a:endParaRPr lang="en-US"/>
        </a:p>
      </dgm:t>
    </dgm:pt>
    <dgm:pt modelId="{6B5D69E1-BD44-419F-B543-546B527E340E}" type="sibTrans" cxnId="{16499AA7-471D-4CB2-90BF-C708A90FBD04}">
      <dgm:prSet/>
      <dgm:spPr/>
      <dgm:t>
        <a:bodyPr/>
        <a:lstStyle/>
        <a:p>
          <a:endParaRPr lang="en-US"/>
        </a:p>
      </dgm:t>
    </dgm:pt>
    <dgm:pt modelId="{99962C10-ABAE-4961-8BD6-8BA4D9979217}" type="pres">
      <dgm:prSet presAssocID="{79B6D3C9-83C1-4DB3-93C5-1CF8680F108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23266-B2B9-4AAA-ABC0-F38F2605FC49}" type="pres">
      <dgm:prSet presAssocID="{7BC8F79F-46E5-426C-8A75-064EBE672BD6}" presName="circ1" presStyleLbl="vennNode1" presStyleIdx="0" presStyleCnt="6"/>
      <dgm:spPr/>
    </dgm:pt>
    <dgm:pt modelId="{94D0A397-E2B2-41D2-BFE9-FC97A6F5D140}" type="pres">
      <dgm:prSet presAssocID="{7BC8F79F-46E5-426C-8A75-064EBE672BD6}" presName="circ1Tx" presStyleLbl="revTx" presStyleIdx="0" presStyleCnt="0" custScaleX="108108" custScaleY="89064" custLinFactX="3604" custLinFactNeighborX="100000" custLinFactNeighborY="493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33E6F-D81A-463D-8261-9647F146EF29}" type="pres">
      <dgm:prSet presAssocID="{1E2F1622-C966-410F-93A0-060FD4002138}" presName="circ2" presStyleLbl="vennNode1" presStyleIdx="1" presStyleCnt="6"/>
      <dgm:spPr/>
    </dgm:pt>
    <dgm:pt modelId="{80942120-F6A7-42A3-9E23-C8D69D3D6973}" type="pres">
      <dgm:prSet presAssocID="{1E2F1622-C966-410F-93A0-060FD40021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2D438-4501-4CBC-8A34-3431C1ADD8CC}" type="pres">
      <dgm:prSet presAssocID="{E475990C-005D-4DFC-A395-ABB0D4734937}" presName="circ3" presStyleLbl="vennNode1" presStyleIdx="2" presStyleCnt="6"/>
      <dgm:spPr/>
    </dgm:pt>
    <dgm:pt modelId="{9D89602A-D335-4FCC-912F-2AFB188F7F78}" type="pres">
      <dgm:prSet presAssocID="{E475990C-005D-4DFC-A395-ABB0D473493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AD31-AED8-4102-A0FB-6E18DE5BA392}" type="pres">
      <dgm:prSet presAssocID="{404E71A7-AE96-4746-99AB-0ECA5658113D}" presName="circ4" presStyleLbl="vennNode1" presStyleIdx="3" presStyleCnt="6"/>
      <dgm:spPr/>
    </dgm:pt>
    <dgm:pt modelId="{C9366723-6DC7-4442-B24B-FEEBE0899ACC}" type="pres">
      <dgm:prSet presAssocID="{404E71A7-AE96-4746-99AB-0ECA5658113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A91BD-B678-41D4-98D8-046CEA73DB41}" type="pres">
      <dgm:prSet presAssocID="{34E1F422-C9A2-4F43-B579-EC975AF2918D}" presName="circ5" presStyleLbl="vennNode1" presStyleIdx="4" presStyleCnt="6"/>
      <dgm:spPr/>
    </dgm:pt>
    <dgm:pt modelId="{BBDB6712-FFD7-4E87-8C35-DA1AF7500D68}" type="pres">
      <dgm:prSet presAssocID="{34E1F422-C9A2-4F43-B579-EC975AF2918D}" presName="circ5Tx" presStyleLbl="revTx" presStyleIdx="0" presStyleCnt="0" custLinFactNeighborX="33273" custLinFactNeighborY="699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04627-279D-49B2-82A7-B424E8990718}" type="pres">
      <dgm:prSet presAssocID="{ADAB3826-FCED-4B6A-90C7-CE486A80EDC5}" presName="circ6" presStyleLbl="vennNode1" presStyleIdx="5" presStyleCnt="6"/>
      <dgm:spPr/>
    </dgm:pt>
    <dgm:pt modelId="{D6E10E14-C0E1-4A84-8801-2EB1CA0A6EA3}" type="pres">
      <dgm:prSet presAssocID="{ADAB3826-FCED-4B6A-90C7-CE486A80EDC5}" presName="circ6Tx" presStyleLbl="revTx" presStyleIdx="0" presStyleCnt="0" custLinFactNeighborX="4753" custLinFactNeighborY="209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96782DF-FB94-484B-9ED6-B0F71B4CA10B}" type="presOf" srcId="{79B6D3C9-83C1-4DB3-93C5-1CF8680F108D}" destId="{99962C10-ABAE-4961-8BD6-8BA4D9979217}" srcOrd="0" destOrd="0" presId="urn:microsoft.com/office/officeart/2005/8/layout/venn1"/>
    <dgm:cxn modelId="{F6BF13EB-17E4-431E-A91F-3F19DFEDB221}" type="presOf" srcId="{404E71A7-AE96-4746-99AB-0ECA5658113D}" destId="{C9366723-6DC7-4442-B24B-FEEBE0899ACC}" srcOrd="0" destOrd="0" presId="urn:microsoft.com/office/officeart/2005/8/layout/venn1"/>
    <dgm:cxn modelId="{3C126014-7BD2-4DFE-9E8B-6D6B38294A55}" type="presOf" srcId="{E475990C-005D-4DFC-A395-ABB0D4734937}" destId="{9D89602A-D335-4FCC-912F-2AFB188F7F78}" srcOrd="0" destOrd="0" presId="urn:microsoft.com/office/officeart/2005/8/layout/venn1"/>
    <dgm:cxn modelId="{16499AA7-471D-4CB2-90BF-C708A90FBD04}" srcId="{79B6D3C9-83C1-4DB3-93C5-1CF8680F108D}" destId="{ADAB3826-FCED-4B6A-90C7-CE486A80EDC5}" srcOrd="5" destOrd="0" parTransId="{A5EC49F2-3411-4D26-9E60-0BC2906D4795}" sibTransId="{6B5D69E1-BD44-419F-B543-546B527E340E}"/>
    <dgm:cxn modelId="{10E847F5-70D7-46E4-83F6-71B1F4ED6C46}" srcId="{79B6D3C9-83C1-4DB3-93C5-1CF8680F108D}" destId="{7BC8F79F-46E5-426C-8A75-064EBE672BD6}" srcOrd="0" destOrd="0" parTransId="{58C5D7C0-7F36-465C-BDA5-44FAE94B9BB5}" sibTransId="{D39FCF0D-699F-4967-876B-39A4207BDA4A}"/>
    <dgm:cxn modelId="{DB661316-D636-4EA8-9FBC-8CF9FD4AC18B}" type="presOf" srcId="{34E1F422-C9A2-4F43-B579-EC975AF2918D}" destId="{BBDB6712-FFD7-4E87-8C35-DA1AF7500D68}" srcOrd="0" destOrd="0" presId="urn:microsoft.com/office/officeart/2005/8/layout/venn1"/>
    <dgm:cxn modelId="{1D6B5E5C-FE33-48A3-8B58-D3D752D575C5}" type="presOf" srcId="{ADAB3826-FCED-4B6A-90C7-CE486A80EDC5}" destId="{D6E10E14-C0E1-4A84-8801-2EB1CA0A6EA3}" srcOrd="0" destOrd="0" presId="urn:microsoft.com/office/officeart/2005/8/layout/venn1"/>
    <dgm:cxn modelId="{76AB1091-67F8-4E8A-A101-C364C5E388E2}" srcId="{79B6D3C9-83C1-4DB3-93C5-1CF8680F108D}" destId="{34E1F422-C9A2-4F43-B579-EC975AF2918D}" srcOrd="4" destOrd="0" parTransId="{CC147CB6-A5D5-4094-96F2-3ACA4FE27D97}" sibTransId="{91685150-53A7-47C2-A59F-D2C371CC5FBF}"/>
    <dgm:cxn modelId="{632E37E1-19D4-4778-8D64-FBA332FC4B16}" type="presOf" srcId="{1E2F1622-C966-410F-93A0-060FD4002138}" destId="{80942120-F6A7-42A3-9E23-C8D69D3D6973}" srcOrd="0" destOrd="0" presId="urn:microsoft.com/office/officeart/2005/8/layout/venn1"/>
    <dgm:cxn modelId="{5C4E284C-3F5B-465A-83D2-7E0A3046AADE}" type="presOf" srcId="{7BC8F79F-46E5-426C-8A75-064EBE672BD6}" destId="{94D0A397-E2B2-41D2-BFE9-FC97A6F5D140}" srcOrd="0" destOrd="0" presId="urn:microsoft.com/office/officeart/2005/8/layout/venn1"/>
    <dgm:cxn modelId="{FD596095-18B1-49BB-AAF1-62CBF364E837}" srcId="{79B6D3C9-83C1-4DB3-93C5-1CF8680F108D}" destId="{1E2F1622-C966-410F-93A0-060FD4002138}" srcOrd="1" destOrd="0" parTransId="{E58FF311-C243-49C4-915F-5D23C8D36877}" sibTransId="{E789AABE-1546-4C06-8A89-6A0FEE841C84}"/>
    <dgm:cxn modelId="{DD8DB594-3C78-44AB-8B91-7781105A8B7F}" srcId="{79B6D3C9-83C1-4DB3-93C5-1CF8680F108D}" destId="{E475990C-005D-4DFC-A395-ABB0D4734937}" srcOrd="2" destOrd="0" parTransId="{C8DAB03E-89A0-4B48-83C8-72A5883A43EC}" sibTransId="{99B227C0-DF42-4618-94E1-0394028DAE1D}"/>
    <dgm:cxn modelId="{27983D80-724D-43F4-BBA9-FC032FCFAD37}" srcId="{79B6D3C9-83C1-4DB3-93C5-1CF8680F108D}" destId="{404E71A7-AE96-4746-99AB-0ECA5658113D}" srcOrd="3" destOrd="0" parTransId="{B0D7ACA1-7F04-4F2E-B619-5CA7EF2F4FBF}" sibTransId="{6DB0310E-867B-4C6F-9616-91D867186D21}"/>
    <dgm:cxn modelId="{4E75DEAD-0382-4702-86C1-B6C8AC159BDB}" type="presParOf" srcId="{99962C10-ABAE-4961-8BD6-8BA4D9979217}" destId="{11923266-B2B9-4AAA-ABC0-F38F2605FC49}" srcOrd="0" destOrd="0" presId="urn:microsoft.com/office/officeart/2005/8/layout/venn1"/>
    <dgm:cxn modelId="{B826D08D-2E58-40C4-98EC-D92F57E59619}" type="presParOf" srcId="{99962C10-ABAE-4961-8BD6-8BA4D9979217}" destId="{94D0A397-E2B2-41D2-BFE9-FC97A6F5D140}" srcOrd="1" destOrd="0" presId="urn:microsoft.com/office/officeart/2005/8/layout/venn1"/>
    <dgm:cxn modelId="{88018862-065B-4ED8-B45C-18087FCCB2F0}" type="presParOf" srcId="{99962C10-ABAE-4961-8BD6-8BA4D9979217}" destId="{C6733E6F-D81A-463D-8261-9647F146EF29}" srcOrd="2" destOrd="0" presId="urn:microsoft.com/office/officeart/2005/8/layout/venn1"/>
    <dgm:cxn modelId="{E252B11F-CA1F-428B-AB6C-9ED6F9565789}" type="presParOf" srcId="{99962C10-ABAE-4961-8BD6-8BA4D9979217}" destId="{80942120-F6A7-42A3-9E23-C8D69D3D6973}" srcOrd="3" destOrd="0" presId="urn:microsoft.com/office/officeart/2005/8/layout/venn1"/>
    <dgm:cxn modelId="{7B7049C0-6BD9-47AF-B8BD-A0061906F9D5}" type="presParOf" srcId="{99962C10-ABAE-4961-8BD6-8BA4D9979217}" destId="{2112D438-4501-4CBC-8A34-3431C1ADD8CC}" srcOrd="4" destOrd="0" presId="urn:microsoft.com/office/officeart/2005/8/layout/venn1"/>
    <dgm:cxn modelId="{9551BC54-13A8-481C-B003-8FA1F26709D6}" type="presParOf" srcId="{99962C10-ABAE-4961-8BD6-8BA4D9979217}" destId="{9D89602A-D335-4FCC-912F-2AFB188F7F78}" srcOrd="5" destOrd="0" presId="urn:microsoft.com/office/officeart/2005/8/layout/venn1"/>
    <dgm:cxn modelId="{D5C5189D-2B29-48CE-9031-21E467FF1B8F}" type="presParOf" srcId="{99962C10-ABAE-4961-8BD6-8BA4D9979217}" destId="{7ECBAD31-AED8-4102-A0FB-6E18DE5BA392}" srcOrd="6" destOrd="0" presId="urn:microsoft.com/office/officeart/2005/8/layout/venn1"/>
    <dgm:cxn modelId="{38ED60DF-F2A5-450F-97C9-6C53F10F7BD3}" type="presParOf" srcId="{99962C10-ABAE-4961-8BD6-8BA4D9979217}" destId="{C9366723-6DC7-4442-B24B-FEEBE0899ACC}" srcOrd="7" destOrd="0" presId="urn:microsoft.com/office/officeart/2005/8/layout/venn1"/>
    <dgm:cxn modelId="{4EE8DBD4-F70C-43BC-8526-A7727F653101}" type="presParOf" srcId="{99962C10-ABAE-4961-8BD6-8BA4D9979217}" destId="{00BA91BD-B678-41D4-98D8-046CEA73DB41}" srcOrd="8" destOrd="0" presId="urn:microsoft.com/office/officeart/2005/8/layout/venn1"/>
    <dgm:cxn modelId="{7A7FD268-9EE1-4EA7-880C-0AB3DE2E34C6}" type="presParOf" srcId="{99962C10-ABAE-4961-8BD6-8BA4D9979217}" destId="{BBDB6712-FFD7-4E87-8C35-DA1AF7500D68}" srcOrd="9" destOrd="0" presId="urn:microsoft.com/office/officeart/2005/8/layout/venn1"/>
    <dgm:cxn modelId="{0CB9D837-3451-4003-832F-EF1A0BA33252}" type="presParOf" srcId="{99962C10-ABAE-4961-8BD6-8BA4D9979217}" destId="{D1604627-279D-49B2-82A7-B424E8990718}" srcOrd="10" destOrd="0" presId="urn:microsoft.com/office/officeart/2005/8/layout/venn1"/>
    <dgm:cxn modelId="{4F20AD11-83D0-46C3-9D5A-3418264E0151}" type="presParOf" srcId="{99962C10-ABAE-4961-8BD6-8BA4D9979217}" destId="{D6E10E14-C0E1-4A84-8801-2EB1CA0A6EA3}" srcOrd="11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23266-B2B9-4AAA-ABC0-F38F2605FC49}">
      <dsp:nvSpPr>
        <dsp:cNvPr id="0" name=""/>
        <dsp:cNvSpPr/>
      </dsp:nvSpPr>
      <dsp:spPr>
        <a:xfrm>
          <a:off x="2142744" y="1038777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D0A397-E2B2-41D2-BFE9-FC97A6F5D140}">
      <dsp:nvSpPr>
        <dsp:cNvPr id="0" name=""/>
        <dsp:cNvSpPr/>
      </dsp:nvSpPr>
      <dsp:spPr>
        <a:xfrm>
          <a:off x="3657607" y="533398"/>
          <a:ext cx="1828798" cy="8207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sz="66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_e</a:t>
          </a:r>
          <a:endParaRPr lang="en-US" sz="6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57607" y="533398"/>
        <a:ext cx="1828798" cy="820738"/>
      </dsp:txXfrm>
    </dsp:sp>
    <dsp:sp modelId="{C6733E6F-D81A-463D-8261-9647F146EF29}">
      <dsp:nvSpPr>
        <dsp:cNvPr id="0" name=""/>
        <dsp:cNvSpPr/>
      </dsp:nvSpPr>
      <dsp:spPr>
        <a:xfrm>
          <a:off x="2582006" y="1292413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0942120-F6A7-42A3-9E23-C8D69D3D6973}">
      <dsp:nvSpPr>
        <dsp:cNvPr id="0" name=""/>
        <dsp:cNvSpPr/>
      </dsp:nvSpPr>
      <dsp:spPr>
        <a:xfrm>
          <a:off x="4035689" y="906254"/>
          <a:ext cx="1603110" cy="10092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035689" y="906254"/>
        <a:ext cx="1603110" cy="1009279"/>
      </dsp:txXfrm>
    </dsp:sp>
    <dsp:sp modelId="{2112D438-4501-4CBC-8A34-3431C1ADD8CC}">
      <dsp:nvSpPr>
        <dsp:cNvPr id="0" name=""/>
        <dsp:cNvSpPr/>
      </dsp:nvSpPr>
      <dsp:spPr>
        <a:xfrm>
          <a:off x="2582006" y="1799686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89602A-D335-4FCC-912F-2AFB188F7F78}">
      <dsp:nvSpPr>
        <dsp:cNvPr id="0" name=""/>
        <dsp:cNvSpPr/>
      </dsp:nvSpPr>
      <dsp:spPr>
        <a:xfrm>
          <a:off x="4035689" y="2411397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sz="6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</a:t>
          </a:r>
          <a:endParaRPr lang="en-US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035689" y="2411397"/>
        <a:ext cx="1603110" cy="1127760"/>
      </dsp:txXfrm>
    </dsp:sp>
    <dsp:sp modelId="{7ECBAD31-AED8-4102-A0FB-6E18DE5BA392}">
      <dsp:nvSpPr>
        <dsp:cNvPr id="0" name=""/>
        <dsp:cNvSpPr/>
      </dsp:nvSpPr>
      <dsp:spPr>
        <a:xfrm>
          <a:off x="2142744" y="2053761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366723-6DC7-4442-B24B-FEEBE0899ACC}">
      <dsp:nvSpPr>
        <dsp:cNvPr id="0" name=""/>
        <dsp:cNvSpPr/>
      </dsp:nvSpPr>
      <dsp:spPr>
        <a:xfrm>
          <a:off x="1973579" y="3495275"/>
          <a:ext cx="1691640" cy="9215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973579" y="3495275"/>
        <a:ext cx="1691640" cy="921515"/>
      </dsp:txXfrm>
    </dsp:sp>
    <dsp:sp modelId="{00BA91BD-B678-41D4-98D8-046CEA73DB41}">
      <dsp:nvSpPr>
        <dsp:cNvPr id="0" name=""/>
        <dsp:cNvSpPr/>
      </dsp:nvSpPr>
      <dsp:spPr>
        <a:xfrm>
          <a:off x="1703481" y="1799686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BDB6712-FFD7-4E87-8C35-DA1AF7500D68}">
      <dsp:nvSpPr>
        <dsp:cNvPr id="0" name=""/>
        <dsp:cNvSpPr/>
      </dsp:nvSpPr>
      <dsp:spPr>
        <a:xfrm>
          <a:off x="533403" y="3200400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sz="6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</a:t>
          </a:r>
          <a:endParaRPr lang="en-US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3403" y="3200400"/>
        <a:ext cx="1603110" cy="1127760"/>
      </dsp:txXfrm>
    </dsp:sp>
    <dsp:sp modelId="{D1604627-279D-49B2-82A7-B424E8990718}">
      <dsp:nvSpPr>
        <dsp:cNvPr id="0" name=""/>
        <dsp:cNvSpPr/>
      </dsp:nvSpPr>
      <dsp:spPr>
        <a:xfrm>
          <a:off x="1703481" y="1292413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6E10E14-C0E1-4A84-8801-2EB1CA0A6EA3}">
      <dsp:nvSpPr>
        <dsp:cNvPr id="0" name=""/>
        <dsp:cNvSpPr/>
      </dsp:nvSpPr>
      <dsp:spPr>
        <a:xfrm>
          <a:off x="76195" y="1143005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o</a:t>
          </a:r>
          <a:r>
            <a:rPr lang="en-US" sz="6500" b="1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w</a:t>
          </a:r>
          <a:endParaRPr lang="en-US" sz="6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6195" y="1143005"/>
        <a:ext cx="1603110" cy="1127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438E-2CD3-40FA-B794-259F78433B3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5D75-1FA5-4212-A1E9-9356E2A6F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716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What says O?</a:t>
            </a:r>
            <a:endParaRPr lang="en-US" sz="4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143000" y="1524000"/>
          <a:ext cx="563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4191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339966"/>
                </a:solidFill>
              </a:rPr>
              <a:t>Junior Literacy Team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99CC00"/>
                </a:solidFill>
              </a:rPr>
              <a:t>Phonics Songs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CACA02"/>
                </a:solidFill>
              </a:rPr>
              <a:t>Mrs. Bonnie Franklin</a:t>
            </a:r>
            <a:endParaRPr lang="en-US" sz="3200" dirty="0">
              <a:solidFill>
                <a:srgbClr val="CACA02"/>
              </a:solidFill>
            </a:endParaRPr>
          </a:p>
        </p:txBody>
      </p:sp>
      <p:pic>
        <p:nvPicPr>
          <p:cNvPr id="5" name="Picture 2" descr="http://2.bp.blogspot.com/_QfVWU-2pVL4/TDmupUd5I5I/AAAAAAAAO9c/IZWSD7lVCf0/s640/bigstockphoto_Kids_Singing_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4032504" cy="304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rgbClr val="FFE1EC"/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o_e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62600" y="3810000"/>
            <a:ext cx="3124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wr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8400" y="5257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v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pic>
        <p:nvPicPr>
          <p:cNvPr id="10" name="Picture 5" descr="j0413504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133600"/>
            <a:ext cx="1674812" cy="1403324"/>
          </a:xfrm>
          <a:prstGeom prst="rect">
            <a:avLst/>
          </a:prstGeom>
          <a:noFill/>
        </p:spPr>
      </p:pic>
      <p:pic>
        <p:nvPicPr>
          <p:cNvPr id="11" name="Picture 5" descr="j0397526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733800"/>
            <a:ext cx="1834574" cy="1622424"/>
          </a:xfrm>
          <a:prstGeom prst="rect">
            <a:avLst/>
          </a:prstGeom>
          <a:noFill/>
        </p:spPr>
      </p:pic>
      <p:pic>
        <p:nvPicPr>
          <p:cNvPr id="1026" name="Picture 2" descr="C:\Documents and Settings\bonnie.franklin\Local Settings\Temporary Internet Files\Content.IE5\G8I9J7EU\MC90030136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5410200"/>
            <a:ext cx="1176394" cy="1232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5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19800" y="2286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l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9800" y="3657600"/>
            <a:ext cx="3352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latin typeface="Candara" pitchFamily="34" charset="0"/>
              </a:rPr>
              <a:t>r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9800" y="5105400"/>
            <a:ext cx="3657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latin typeface="Candara" pitchFamily="34" charset="0"/>
              </a:rPr>
              <a:t>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33600"/>
            <a:ext cx="1751772" cy="134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3276600" y="3657600"/>
            <a:ext cx="1676400" cy="149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 descr="http://static.howstuffworks.com/gif/willow/toad-info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5334000"/>
            <a:ext cx="1181100" cy="1272422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1" grpId="0"/>
      <p:bldP spid="2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</a:t>
            </a:r>
            <a:r>
              <a:rPr lang="en-US" sz="85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962400"/>
            <a:ext cx="3581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J</a:t>
            </a:r>
            <a:r>
              <a:rPr lang="en-US" sz="85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9800" y="5257800"/>
            <a:ext cx="3124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w</a:t>
            </a:r>
            <a:r>
              <a:rPr lang="en-US" sz="85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  <a:endParaRPr lang="en-US" sz="8500" dirty="0" smtClean="0">
              <a:latin typeface="Candara" pitchFamily="34" charset="0"/>
            </a:endParaRPr>
          </a:p>
        </p:txBody>
      </p:sp>
      <p:pic>
        <p:nvPicPr>
          <p:cNvPr id="2050" name="Picture 2" descr="http://wallpapers.latestscreens.com/1600x1200/spidermanfriendorfoe/spidermanfriendorfoe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209800"/>
            <a:ext cx="1812770" cy="136026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3657600" y="3657600"/>
            <a:ext cx="1609454" cy="1397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http://t3.gstatic.com/images?q=tbn:ANd9GcRU3tclxRe5bPY3mlddBhZSidw0bckVZyloHXW52awrE32RR727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5105400"/>
            <a:ext cx="1457326" cy="1586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rgbClr val="F7D5FF"/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</a:t>
            </a:r>
            <a:endParaRPr lang="en-US" sz="10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867400" y="2590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5234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only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2600" y="3962400"/>
            <a:ext cx="304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sn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0" y="5181600"/>
            <a:ext cx="5257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scarecr</a:t>
            </a:r>
            <a:r>
              <a:rPr lang="en-US" sz="85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ndara" pitchFamily="34" charset="0"/>
              </a:rPr>
              <a:t>ow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4774" y="2121070"/>
            <a:ext cx="1524426" cy="140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2824843" y="5181600"/>
            <a:ext cx="155121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733800"/>
            <a:ext cx="16859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o_e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2514600"/>
            <a:ext cx="28956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04800"/>
            <a:ext cx="53959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0200" y="5105400"/>
            <a:ext cx="3733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ch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9800" y="3733800"/>
            <a:ext cx="2196435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r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o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8532" y="2543760"/>
            <a:ext cx="1810668" cy="1018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3124200" y="3810000"/>
            <a:ext cx="2295526" cy="128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5181600"/>
            <a:ext cx="1026796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674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g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810000"/>
            <a:ext cx="3581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c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9800" y="5105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</a:t>
            </a:r>
            <a:r>
              <a:rPr lang="en-US" sz="85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andara" pitchFamily="34" charset="0"/>
              </a:rPr>
              <a:t>oa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0" y="0"/>
            <a:ext cx="2667000" cy="19812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 vert="horz" lIns="45720" tIns="0" rIns="4572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oa</a:t>
            </a:r>
            <a:r>
              <a:rPr kumimoji="0" lang="en-US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10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1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1" name="Picture 3" descr="http://www.windrifthill.com/Images/Farm/goat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362200"/>
            <a:ext cx="1181100" cy="1284638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46468" flipV="1">
            <a:off x="3240757" y="3808673"/>
            <a:ext cx="2133600" cy="12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5105400"/>
            <a:ext cx="1466650" cy="151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0" grpId="0"/>
      <p:bldP spid="1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oe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810000"/>
            <a:ext cx="3581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d</a:t>
            </a:r>
            <a:r>
              <a:rPr lang="en-US" sz="85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9800" y="5105400"/>
            <a:ext cx="3124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andara" pitchFamily="34" charset="0"/>
              </a:rPr>
              <a:t>oe</a:t>
            </a:r>
            <a:r>
              <a:rPr lang="en-US" sz="8500" dirty="0" err="1" smtClean="0">
                <a:latin typeface="Candara" pitchFamily="34" charset="0"/>
              </a:rPr>
              <a:t>s</a:t>
            </a:r>
            <a:endParaRPr lang="en-US" sz="8500" dirty="0" smtClean="0">
              <a:latin typeface="Candara" pitchFamily="34" charset="0"/>
            </a:endParaRPr>
          </a:p>
        </p:txBody>
      </p:sp>
      <p:pic>
        <p:nvPicPr>
          <p:cNvPr id="4100" name="Picture 4" descr="http://4.bp.blogspot.com/_YlH2DYFWEPY/SbXHDTLfXAI/AAAAAAAAADk/VKu997zt4RE/s400/Moes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4991099"/>
            <a:ext cx="2266950" cy="1866901"/>
          </a:xfrm>
          <a:prstGeom prst="rect">
            <a:avLst/>
          </a:prstGeom>
          <a:noFill/>
        </p:spPr>
      </p:pic>
      <p:pic>
        <p:nvPicPr>
          <p:cNvPr id="4102" name="Picture 6" descr="http://slbrownphoto.com/new/doe-fawns1DN20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657600"/>
            <a:ext cx="1857374" cy="1238250"/>
          </a:xfrm>
          <a:prstGeom prst="rect">
            <a:avLst/>
          </a:prstGeom>
          <a:noFill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057400"/>
            <a:ext cx="2743200" cy="151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198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ndara" pitchFamily="34" charset="0"/>
              </a:rPr>
              <a:t>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6773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E5BD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only vowel?</a:t>
            </a:r>
          </a:p>
          <a:p>
            <a:r>
              <a:rPr lang="en-US" sz="4000" b="1" dirty="0" smtClean="0">
                <a:solidFill>
                  <a:srgbClr val="E5BD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rgbClr val="E5BD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rgbClr val="E5BDF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rgbClr val="E5BDF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3962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fl</a:t>
            </a:r>
            <a:r>
              <a:rPr lang="en-US" sz="8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ndara" pitchFamily="34" charset="0"/>
              </a:rPr>
              <a:t>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38800" y="5257800"/>
            <a:ext cx="3505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thr</a:t>
            </a:r>
            <a:r>
              <a:rPr lang="en-US" sz="8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Candara" pitchFamily="34" charset="0"/>
              </a:rPr>
              <a:t>ow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0" y="0"/>
            <a:ext cx="2667000" cy="1981200"/>
          </a:xfrm>
          <a:prstGeom prst="rect">
            <a:avLst/>
          </a:prstGeom>
          <a:solidFill>
            <a:srgbClr val="F7D5FF"/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 vert="horz" lIns="45720" tIns="0" rIns="4572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en-US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ow</a:t>
            </a:r>
            <a:endParaRPr kumimoji="0" lang="en-US" sz="10000" b="0" i="0" u="none" strike="noStrike" kern="1200" cap="none" spc="0" normalizeH="0" baseline="0" noProof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1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7637" y="2204086"/>
            <a:ext cx="1375364" cy="139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795584"/>
            <a:ext cx="1866900" cy="1362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5391150"/>
            <a:ext cx="3501066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0" grpId="0"/>
      <p:bldP spid="15" grpId="0" uiExpan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1642</TotalTime>
  <Words>138</Words>
  <Application>Microsoft Office PowerPoint</Application>
  <PresentationFormat>On-screen Show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the first vowel? a What’s he gonna say?</dc:title>
  <dc:creator>User</dc:creator>
  <cp:lastModifiedBy>User</cp:lastModifiedBy>
  <cp:revision>179</cp:revision>
  <dcterms:created xsi:type="dcterms:W3CDTF">2011-03-15T13:58:59Z</dcterms:created>
  <dcterms:modified xsi:type="dcterms:W3CDTF">2011-03-23T02:42:01Z</dcterms:modified>
</cp:coreProperties>
</file>